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88" r:id="rId3"/>
    <p:sldId id="289" r:id="rId4"/>
    <p:sldId id="261" r:id="rId5"/>
    <p:sldId id="278" r:id="rId6"/>
    <p:sldId id="290" r:id="rId7"/>
    <p:sldId id="291" r:id="rId8"/>
    <p:sldId id="284" r:id="rId9"/>
    <p:sldId id="264" r:id="rId10"/>
    <p:sldId id="269" r:id="rId11"/>
    <p:sldId id="270" r:id="rId12"/>
    <p:sldId id="271" r:id="rId13"/>
    <p:sldId id="280" r:id="rId14"/>
    <p:sldId id="281" r:id="rId15"/>
    <p:sldId id="286" r:id="rId16"/>
    <p:sldId id="282" r:id="rId17"/>
    <p:sldId id="28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7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35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775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37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7629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15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56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2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54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13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54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86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6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16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3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7754" y="600460"/>
            <a:ext cx="5106326" cy="368601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Electric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ehicle Price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745" y="4585094"/>
            <a:ext cx="4627116" cy="55573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---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Chetan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Phartale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 PGA Batch 34 )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4" y="1283235"/>
            <a:ext cx="4977479" cy="36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13" y="2341573"/>
            <a:ext cx="4778767" cy="3080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079" y="2341572"/>
            <a:ext cx="4818565" cy="30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2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partition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3468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Firstly all the categorical data is converted into numerical using Label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ncoder. (Alternate Method: dummies, 1 hot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incoder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After conversion the partition is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done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‘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train_test_split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’ from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Sklearn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library.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70% data is kept in train, whereas 30% is used for test.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3" y="3706348"/>
            <a:ext cx="5712020" cy="31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4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Machine Learning model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perform the machine learning ‘Random Forest regression’ Model is used.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After performing grid search we have used the best parameters for pruning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trees are 20.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 sample split is kept as 5.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 leaf split is kept as 3.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number of braches are assigned as 3.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241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train &amp; test accuracy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performed various machine learning models on this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As the accuracy of Random Forest model is satisfactory for both train and test data, we chose results of that model to present.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36557"/>
              </p:ext>
            </p:extLst>
          </p:nvPr>
        </p:nvGraphicFramePr>
        <p:xfrm>
          <a:off x="1329100" y="3656048"/>
          <a:ext cx="812799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 accuracy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Accuracy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lang="en-IN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86%</a:t>
                      </a:r>
                      <a:endParaRPr lang="en-IN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</a:t>
                      </a:r>
                      <a:endParaRPr lang="en-IN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IN" sz="19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  <a:endParaRPr lang="en-IN" sz="19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84%</a:t>
                      </a:r>
                      <a:endParaRPr lang="en-IN" sz="19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82%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79%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37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variables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Top 5 important variables for this analysis 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3" y="2811926"/>
            <a:ext cx="8198410" cy="34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44" y="145961"/>
            <a:ext cx="7938632" cy="15025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4" y="1172287"/>
            <a:ext cx="4185623" cy="576262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endParaRPr lang="en-IN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4" y="2312243"/>
            <a:ext cx="4185623" cy="3304117"/>
          </a:xfrm>
        </p:spPr>
        <p:txBody>
          <a:bodyPr/>
          <a:lstStyle/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Data collection :- not many electric vehicles are present in the market.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5891" y="1172287"/>
            <a:ext cx="4185618" cy="576262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management</a:t>
            </a:r>
            <a:endParaRPr lang="en-IN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05891" y="2312242"/>
            <a:ext cx="4185617" cy="3304117"/>
          </a:xfrm>
        </p:spPr>
        <p:txBody>
          <a:bodyPr>
            <a:normAutofit/>
          </a:bodyPr>
          <a:lstStyle/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Total Time Utilized = 20 days</a:t>
            </a:r>
          </a:p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Collection = 2 days</a:t>
            </a:r>
          </a:p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Preprocessing = 10 days</a:t>
            </a:r>
          </a:p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ML Model application = 6 days</a:t>
            </a:r>
          </a:p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 = 2 days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677334" y="1527994"/>
            <a:ext cx="6220497" cy="12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Based on data visualization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conclude that car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price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be impacted by, Range, motors type, rapid charge, Acceleration/sec.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7335" y="4869384"/>
            <a:ext cx="6220496" cy="1067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can be used by a customer to predict price of a car using its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eatures.</a:t>
            </a:r>
          </a:p>
          <a:p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677333" y="3387934"/>
            <a:ext cx="6220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can predict the price of car with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accuracy.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77" y="2472051"/>
            <a:ext cx="4098165" cy="2520371"/>
          </a:xfrm>
          <a:prstGeom prst="rect">
            <a:avLst/>
          </a:prstGeom>
        </p:spPr>
      </p:pic>
      <p:sp>
        <p:nvSpPr>
          <p:cNvPr id="5" name="AutoShape 2" descr="data:image/png;base64,iVBORw0KGgoAAAANSUhEUgAAApkAAAE/CAYAAAANAtg8AAAAOXRFWHRTb2Z0d2FyZQBNYXRwbG90bGliIHZlcnNpb24zLjUuMSwgaHR0cHM6Ly9tYXRwbG90bGliLm9yZy/YYfK9AAAACXBIWXMAAAsTAAALEwEAmpwYAAAeXElEQVR4nO3de5xdZX3v8c8XAgG5KBCRgEIQULGCXAJeAKVVqXgptI0NilKoLaW1XtpDe7zwUtp6Pdpi1eOplKIoaKmISBUQaovKPYAhiAIqoNwqBJC7GMjv/LHXyM4wSfbMPMmeTD7v12tes9eznrXWbz0u8Muz1tqTqkKSJElqaZ1hFyBJkqTpx5ApSZKk5gyZkiRJas6QKUmSpOYMmZIkSWrOkClJkqTmDJmStIZL8u4kJwy7DknqF78nU9LaLMlNwNOAx/qan1VVt01yn39cVf85uerWPEmOBXasqjcOuxZJw+VMpiTBa6tq476fCQfMFpLMGObxJ2pNrVvSqmHIlKQxJHlykn9NcnuSW5O8P8m63bodkvxXkruSLE5ySpKndOu+AGwL/EeSB5L8TZL9k9wyav83JXl59/nYJKclOTnJfcDhKzr+GLUem+Tk7vOcJJXkiCQ3J7knyVFJ9kqyKMkvknyqb9vDk1yY5JNJ7k1ybZKX9a3fOsmZSe5O8uMkfzLquP11HwW8G5jfnftVXb8jkvwwyf1Jbkjyp3372D/JLUn+V5I7uvM9om/9hkn+IclPu/ouSLJht+6FSS7qzumqJPtP4H9qSauIIVOSxnYS8CiwI7A7cADwx926AB8CtgZ2Bp4BHAtQVW8Cfsbjs6P/Z8DjHQScBjwFOGUlxx/EC4CdgPnAx4H3AC8HfgP4gyQvHdX3BmAW8D7g9CSbd+u+BNzSnes84IP9IXRU3f8KfBA4tTv353d97gBeA2wKHAEcl2SPvn1sBTwZ2AZ4M/B/k2zWrfsYsCfwYmBz4G+ApUm2Ab4BvL9rPxr4SpKnjmOMJK1ChkxJgjO62bBfJDkjydOAA4F3VNWDVXUHcBxwCEBV/biqzquqR6rqTuAfgZcuf/cDubiqzqiqpfTC2HKPP6C/r6pfVtW5wIPAl6rqjqq6FfguveA64g7g41W1pKpOBa4DXp3kGcC+wP/u9rUQOAF401h1V9XDYxVSVd+oqp9Uz7eBc4H9+rosAf6uO/5ZwAPAs5OsA/wR8PaqurWqHquqi6rqEeCNwFlVdVZ37POAy4FXjWOMJK1CPj8jSXBw/0s6SfYG1gNuTzLSvA5wc7d+S+AT9ILSJt26eyZZw819n7db0fEH9PO+zw+Psbxx3/KttexboD+lN3O5NXB3Vd0/at3c5dQ9piQH0pshfRa983gScHVfl7uq6tG+5Ye6+mYBGwA/GWO32wGvS/Lavrb1gP9eWT2SVg9DpiQ90c3AI8CsUeFnxIeAAnatqruSHAx8qm/96K/teJBesAKge7Zy9G3d/m1WdvzWtkmSvqC5LXAmcBuweZJN+oLmtsCtfduOPtdllpPMBL4CHAZ8raqWJDmD3iMHK7MY+CWwA3DVqHU3A1+oqj95wlaSpgRvl0vSKFV1O71buv+QZNMk63Qv+4zcEt+E3i3dX3TPBv71qF38HHhm3/L1wAZJXp1kPeAYYOYkjt/alsDbkqyX5HX0njM9q6puBi4CPpRkgyS70ntm8pQV7OvnwJzuVjfA+vTO9U7g0W5W84BBiuoeHTgR+MfuBaR1k7yoC64nA69N8ttd+wbdS0RPH//pS1oVDJmSNLbD6AWkH9C7FX4aMLtb97fAHsC99F4+OX3Uth8Cjume8Ty6qu4F/pze84y30pvZvIUVW9HxW7uU3ktCi4EPAPOq6q5u3euBOfRmNb8KvK97/nF5vtz9vivJld0M6NuAf6d3Hm+gN0s6qKPp3VpfANwNfARYpwvAB9F7m/1OejObf43/vyZNGX4ZuyStxZIcTu+L4/cddi2Sphf/i0+SJEnNGTIlSZLUnLfLJUmS1JwzmZIkSWrOkClJkqTm/DL2KWbWrFk1Z86cYZchSZK0UldcccXiqhr9xyUAQ+aUM2fOHC6//PJhlyFJkrRSSX66vHXeLpckSVJzhkxJkiQ1Z8iUJElScz6TOcVcfeMd7PDGTwy7DEmStAb7yclvG3YJzmRKkiSpPUOmJEmSmjNkSpIkqTlDpiRJkpozZEqSJKk5Q6YkSZKaM2RKkiSpOUOmJEmSmjNkSpIkqTlDpiRJkpozZEqSJKk5Q6YkSZKaM2RKkiSpOUOmJEmSmjNkSpIkqTlDpiRJkpozZEqSJKm5aRUyk/xukkrynIb7nJPk+93nJyU5JcnVSb6f5IIkG7c6liRJ0nQxrUIm8HrgAuCQVbT/twM/r6pdqup5wJuBJavoWJIkSWusaRMyuxnFfegFv0O6tnWTfKybeVyU5K1d+15JLkpyVZLLkmzS9f1okgVd3z8d4zCzgVtHFqrquqp6pNvnG7t9LUzymSTrdu2vTHJld6xvreJhkCRJmhJmDLuAhg4Gzqmq65PcnWQP4AXA9sDuVfVoks2TrA+cCsyvqgVJNgUephdO762qvZLMBC5Mci5Qfcc4ETg3yTzgW8BJVfWjJDsD84F9qmpJkk8DhyY5G/gX4CVVdWOSzVfLSEiSJA3ZdAqZrwc+3n3+t275mcA/V9WjAFV1d5JdgNurakHXdh9AkgOAXbsACfBkYCfg+pEDVNXCJM8EDgBeDixI8iLgZcCe3TLAhsAdwAuB71TVjSPHH6vwJEcCRwLMeNJmkx4ISZKkYZsWITPJFsBvAc9LUsC69GYgr2DZmUiAjNE20v7WqvrmqH3P6V+uqgeA04HTkywFXgX8it6s5rtGbfs7yznWMqrqeOB4gJlbbLvS/pIkSVPddHkmcx7w+ararqrmVNUzgBuBK4GjkswA6G5XXwtsnWSvrm2Tbv03gT9Lsl7X/qwkG/UfJMk+STbrPq8PPBf4Kb1b5/OSbDlynCTbARcDL02yfd/xJUmSpr1pMZNJ79b4h0e1fQXYGfgZsCjJEuBfqupTSeYDn0yyIb3nMV8OnADMAa5M7573nfSe8+y3A/D/uvXrAN8AvlJVleQYes9rrkPvjfO3VNUl3a3w07v2O4BXND53SZKkKSdV3p2dSmZusW09/cCjh12GJElag/3k5LetluMkuaKq5o61brrcLpckSdIUYsiUJElSc4ZMSZIkNWfIlCRJUnOGTEmSJDVnyJQkSVJzhkxJkiQ1Z8iUJElSc4ZMSZIkNWfIlCRJUnOGTEmSJDVnyJQkSVJzhkxJkiQ1Z8iUJElSc4ZMSZIkNWfIlCRJUnOGTEmSJDU3Y9gFaFm7bL8ll5/8tmGXIUmSNCnOZEqSJKk5Q6YkSZKaM2RKkiSpOUOmJEmSmjNkSpIkqTlDpiRJkpozZEqSJKk5Q6YkSZKaM2RKkiSpOUOmJEmSmvPPSk4xP7r9Fxz4gTOGXYYkSZqizn7PwcMuYSDOZEqSJKk5Q6YkSZKaM2RKkiSpOUOmJEmSmjNkSpIkqTlDpiRJkpozZEqSJKk5Q6YkSZKaM2RKkiSpOUOmJEmSmjNkSpIkqTlDpiRJkpozZEqSJKk5Q6YkSZKaM2RKkiSpOUOmJEmSmjNkSpIkqTlDpiRJkpprEjKTbJFkYffzP0lu7Vtef8B9PDvJ+d02P0xyfIvaVnC8/ZN8fQXrD0/yqe7zOklOSnJikkx0/0k+l2Te5CqXJEma+ma02ElV3QXsBpDkWOCBqvrYOHfzCeC4qvpat59dWtQ2WV2o/GdgPeCIqqohlyRJkjTlrbLb5UleluR7Sa7uZgBndu03JflIksu6nx27TWYDt4xsX1VXd/0PT/K1JOckuS7J+/qO8cZuHwuTfCbJul37AUkuTnJlki8n2bhrf2WSa5NcAPzegKfyT8AWwGFVtbTbzwPdOVyR5D+T7N3Nwt6Q5HcmN3KSJElrvlUVMjcAPgfMr6pd6M2Y/lnf+vuqam/gU8DHu7bjgP9KcnaSv0zylL7+ewOH0pstfV2SuUl2BuYD+1TVbsBjwKFJZgHHAC+vqj2Ay4G/SrIB8C/Aa4H9gK0GOI83AHsCh1TVo33tGwHnV9WewP3A+4FXAL8L/F1fv/36HhtYCIwZQJMcmeTyJJf/6sH7BihLkiRpaltVIXNd4Maqur5bPgl4Sd/6L/X9fhFAVX0W2Bn4MrA/cMnI7CdwXlXdVVUPA6cD+wIvoxcAF3QB7mXAM4EXAs8FLuza/xDYDnhOV9OPulveJw9wHld22+49qv1XwDnd56uBb1fVku7znL5+362q3UZ+gDPHOkhVHV9Vc6tq7vobbTpAWZIkSVNbk2cyx/DgStbXWJ+r6jbgRODEJN8HnjdG/5HlACdV1bv6VyR5Lb1Q+vpR7buNsZ+VuRZ4L/DvSX67qq7p2pf0PZu5FHikq39pklU1ppIkSWuMVXm7fE7f85ZvAr7dt35+3++L4dfPS67Xfd6K3nOQt3b9XpFk8yQbAgcDFwLfAuYl2bLbZvMk2wGXAPuMHDvJk5I8i15g3D7JDt0+lwmhy1NVFwFHAd9Isu04xkCSJGmttapm3X4JHAF8uZvZW0DvDe0RM5NcSi/kjoS9A4B/SvLLbvmvq+p/um8MugD4ArAj8MWquhwgyTHAuUnWAZYAb6mqS5IcDnyp73b7MVV1fZIj6YXFxd0+R2ZKV6iqvp7kqcA5SfYb92hIkiStZbK6v5EnyU3A3KpaPGD/w7v+f7Eq65oqnrzNjvXiPx/vtz9JkqS1xdnvOXjYJfxakiuqau5Y6/yLP5IkSWputb+kUlVzxtn/c/S+DmmVSHIE8PZRzRdW1VtW1TElSZKmu7X+Tejuq5M+O+w6JEmSphNvl0uSJKk5Q6YkSZKaM2RKkiSpOUOmJEmSmjNkSpIkqTlDpiRJkpozZEqSJKk5Q6YkSZKaM2RKkiSpOUOmJEmSmjNkSpIkqTlDpiRJkpqbMewCtKydZj+Fs99z8LDLkCRJmhRnMiVJktScIVOSJEnNGTIlSZLUnCFTkiRJzRkyJUmS1JwhU5IkSc0ZMiVJktScIVOSJEnNGTIlSZLUnCFTkiRJzflnJaeYW+95kHefdtmwy5C0hvngvL2HXYIkLcOZTEmSJDVnyJQkSVJzhkxJkiQ1Z8iUJElSc4ZMSZIkNWfIlCRJUnOGTEmSJDVnyJQkSVJzhkxJkiQ1Z8iUJElSc4ZMSZIkNWfIlCRJUnOGTEmSJDVnyJQkSVJzhkxJkiQ1Z8iUJElSc4ZMSZIkNTdtQmaS9yS5JsmiJAuTvGDYNY1IMifJG4ZdhyRJ0uoyY9gFtJDkRcBrgD2q6pEks4D1h1xWvznAG4AvDrkOSZKk1WK6zGTOBhZX1SMAVbW4qm5LsmeSbye5Isk3k8wGSLJXN+N5cZKPJvl+1354kjOS/EeSG5P8RZK/SvK9JJck2bzrt0OSc7r9fjfJc7r2zyX5RJKLktyQZF5X34eB/boZ1r9c7aMjSZK0mk2XkHku8Iwk1yf5dJKXJlkP+CQwr6r2BE4EPtD1/yxwVFW9CHhs1L6eR2/Wce+u/0NVtTtwMXBY1+d44K3dfo8GPt23/WxgX3ozqx/u2t4JfLeqdquq45qdtSRJ0hQ1LW6XV9UDSfYE9gN+EzgVeD+9wHheEoB1gduTPAXYpKou6jb/Ir1AOOK/q+p+4P4k9wL/0bVfDeyaZGPgxcCXu/0CzOzb/oyqWgr8IMnTBqk/yZHAkQCbztpq4POWJEmaqqZFyASoqseA84Hzk1wNvAW4pput/LUkm61kV4/0fV7at7yU3nitA/yiqnYbYPssp8/o2o+nNzvK7B12rkG2kSRJmsqmxe3yJM9OslNf027AD4Gndi8FkWS9JL9RVffQm6V8Ydf3kPEcq6ruA25M8rpuv0ny/JVsdj+wyXiOI0mStCabFiET2Bg4KckPkiwCngu8F5gHfCTJVcBCere5Ad4MHJ/kYnqzjfeO83iHAm/u9nsNcNBK+i8CHk1ylS/+SJKktUGq1r67s0k2rqoHus/vBGZX1duHXBbQu11+xEdOGnYZktYwH5y397BLkLQWSnJFVc0da920eSZznF6d5F30zv+nwOHDLUeSJGl6WStDZlWdSu8NdEmSJK0C0+WZTEmSJE0hhkxJkiQ1Z8iUJElSc4ZMSZIkNWfIlCRJUnOGTEmSJDVnyJQkSVJzhkxJkiQ1Z8iUJElSc4ZMSZIkNWfIlCRJUnOGTEmSJDVnyJQkSVJzhkxJkiQ1Z8iUJElSczOGXYCWtc1mG/HBeXsPuwxJkqRJcSZTkiRJzRkyJUmS1JwhU5IkSc0ZMiVJktScIVOSJEnNGTIlSZLUnCFTkiRJzRkyJUmS1JwhU5IkSc0ZMiVJktScf1Zyirn3oUf4+vduHHYZWg1es/v2wy5BkqRVxplMSZIkNWfIlCRJUnOGTEmSJDVnyJQkSVJzhkxJkiQ1Z8iUJElSc4ZMSZIkNWfIlCRJUnOGTEmSJDVnyJQkSVJzhkxJkiQ1Z8iUJElSc4ZMSZIkNWfIlCRJUnOGTEmSJDVnyJQkSVJza33ITFJJvtC3PCPJnUm+Ps793JRk1mT7SJIkTQdrfcgEHgSel2TDbvkVwK1DrEeSJGmNZ8jsORt4dff59cCXRlYk2TzJGUkWJbkkya5d+xZJzk3yvSSfAdK3zRuTXJZkYZLPJFl3dZ6MJEnSsBkye/4NOCTJBsCuwKV96/4W+F5V7Qq8G/h81/4+4IKq2h04E9gWIMnOwHxgn6raDXgMOHR1nIQkSdJUMWPYBUwFVbUoyRx6s5hnjVq9L/D7Xb//6mYwnwy8BPi9rv0bSe7p+r8M2BNYkARgQ+COFR0/yZHAkQBP3WrrFqckSZI0VIbMx50JfAzYH9iirz1j9K1Rv/sFOKmq3jXogavqeOB4gJ2eu8tY+5QkSVqjeLv8cScCf1dVV49q/w7d7e4k+wOLq+q+Ue0HApt1/b8FzEuyZbdu8yTbrfLqJUmSphBnMjtVdQvwT2OsOhb4bJJFwEPAH3btfwt8KcmVwLeBn3X7+UGSY4Bzk6wDLAHeAvx01Z6BJEnS1LHWh8yq2niMtvOB87vPdwMHjdHnLuCAvqa/7Ft3KnDqGNvMmWy9kiRJawJvl0uSJKk5Q6YkSZKaM2RKkiSpOUOmJEmSmjNkSpIkqTlDpiRJkpozZEqSJKk5Q6YkSZKaM2RKkiSpOUOmJEmSmjNkSpIkqTlDpiRJkpozZEqSJKk5Q6YkSZKaM2RKkiSpOUOmJEmSmjNkSpIkqbkZwy5Ay3ryk2bymt23H3YZkiRJk+JMpiRJkpozZEqSJKk5Q6YkSZKaM2RKkiSpOUOmJEmSmjNkSpIkqTlDpiRJkpozZEqSJKk5Q6YkSZKaM2RKkiSpOf+s5BTzyJLH+NHt9w27jClrp9mbDrsESZI0AGcyJUmS1JwhU5IkSc0ZMiVJktScIVOSJEnNGTIlSZLUnCFTkiRJzRkyJUmS1JwhU5IkSc0ZMiVJktScIVOSJEnNGTIlSZLUnCFTkiRJzRkyJUmS1JwhU5IkSc0ZMiVJktScIVOSJEnNGTIlSZLUnCFTkiRJza00ZCZ5LMnCvp93du37Jbmma9swyUe75Y8mOSrJYSvY59ZJTmt5IoNKz+Ikm3XLs5NUkn37+tyZZIskn0syb4x9zEny/b7lP0ly5cg+JUmS1nYzBujzcFXtNkb7ocDHquqzAEn+FHhqVT2ysh1W1W3AE8Lb6lBVleRS4EXAWcCLge91vy9I8mxgcVXdlWSl+0vyJuCtwG9V1T2rrnJJkqQ1x4Rulyf5Y+APgPcmOSXJmcBGwKVJ5ic5NsnRXd8dk/xnkqu62b4d+mcCk6zbzX4uSLKoC6sk2T/J+UlOS3Jtd5x06/ZKclG3z8uSbJLku0l266vxwiS7LucULqQXKul+/yO90DmyfFFf35d0x7ph9Kxmkj8A3gkcUFWLu7bzkxyX5DtJftjVenqSHyV5/0TGW5IkaU0zyEzmhkkW9i1/qKpO6G4vf72qTgNI8sDIjGeSY/v6nwJ8uKq+mmQDesF2y771bwburaq9kswELkxybrdud+A3gNvoBcN9klwGnArMr6oFSTYFHgZOAA4H3pHkWcDMqlq0nHO6CHhv93lv4H3AO7rlF3fHGjEb2Bd4DnAmMHKbfzvgU8DuVfU/o/b/q6p6SZK3A18D9gTuBn6S5Liququ/c5IjgSMBtt7mGcspWZIkac0xyEzmw1W1W9/PqYPuPMkmwDZV9VWAqvplVT00qtsBwGFdkL0U2ALYqVt3WVXdUlVLgYXAHODZwO1VtaDb531V9SjwZeA1SdYD/gj43ApKuwzYPclGwHpV9QBwQ5IdeeJM5hlVtbSqfgA8ra/9TuBn9GZ0Rzuz+301cE1V3d49RnAD8IQUWVXHV9Xcqpq7+RZbrKBsSZKkNcMgM5mTsfKHGnt93lpV31ymMdkf6H++8zF69Qao0TupqoeSnAccRC/4zV3eAbu+P6YXRq/smi8BXkVvlvW6vu79NfSfz0PAgfSe47yjqk4ZY5ulo7Zfyqofc0mSpKFbpV9hVFX3AbckORggycwkTxrV7ZvAn3UzkCR5VjfDuDzXAlsn2avrv0mSkeB2AvAJYEFV3b2S8i6kd4v84m75YuDtwCVV9YQQu5zzuxN4JfDBJL89yDaSJElrg0FC5oajvsLow+M8xpuAtyVZRO829Faj1p8A/AC4snsZ6DOsYLavqn4FzAc+meQq4Dxgg27dFcB9wGcHqOtC4Jk8HjKvBJ7OsrfKV6qqbgR+BzgxyQvGs60kSdJ0lQEn7dYISbYGzgee0z3HucbZ5fm71+nnfHvYZUxZO83edNglSJKkTpIrqmrMRxSnzV/86b78/VLgPWtqwJQkSZoups1LKFX1eeDz/W1JjqD3nGW/C6vqLautMEmSpLXQtAmZY+n+GtEgz2dKkiSpoWlzu1ySJElThyFTkiRJzRkyJUmS1JwhU5IkSc0ZMiVJktScIVOSJEnNGTIlSZLUnCFTkiRJzRkyJUmS1JwhU5IkSc0ZMiVJktScIVOSJEnNzRh2AVrWzPXWZafZmw67DEmSpElxJlOSJEnNGTIlSZLUnCFTkiRJzRkyJUmS1JwhU5IkSc2lqoZdg/okuR+4bth1rIFmAYuHXcQayHGbGMdtYhy3iXHcJsZxm7jxjN12VfXUsVb4FUZTz3VVNXfYRaxpklzuuI2f4zYxjtvEOG4T47hNjOM2ca3GztvlkiRJas6QKUmSpOYMmVPP8cMuYA3luE2M4zYxjtvEOG4T47hNjOM2cU3Gzhd/JEmS1JwzmZIkSWrOkLkaJXllkuuS/DjJO8dYnySf6NYvSrLHoNtOZ5Mct5uSXJ1kYZLLV2/lwzXAuD0nycVJHkly9Hi2nc4mOW5eb8sft0O7fz4XJbkoyfMH3XY6m+S4eb0tf9wO6sZsYZLLk+w76LbT2STHbfzXW1X5sxp+gHWBnwDPBNYHrgKeO6rPq4CzgQAvBC4ddNvp+jOZcevW3QTMGvZ5TNFx2xLYC/gAcPR4tp2uP5MZN6+3lY7bi4HNus8H+u+3yY2b19tKx21jHn8kcFfgWq+3iY/bRK83ZzJXn72BH1fVDVX1K+DfgING9TkI+Hz1XAI8JcnsAbedriYzbmuzlY5bVd1RVQuAJePddhqbzLitzQYZt4uq6p5u8RLg6YNuO41NZtzWZoOM2wPVJSNgI6AG3XYam8y4TYghc/XZBri5b/mWrm2QPoNsO11NZtyg9w/IuUmuSHLkKqty6pnMNeP19rjxnrvXW8/Kxu3N9O4+TGTb6WQy4wZebyPGHLckv5vkWuAbwB+NZ9tpajLjBhO43vyLP6tPxmgb/V8Iy+szyLbT1WTGDWCfqrotyZbAeUmurarvNK1waprMNeP1tqzxnLvX2+PGHLckv0kvLI086+X1tqxBxw283vo9Ydyq6qvAV5O8BPh74OWDbjtNTWbcYALXmzOZq88twDP6lp8O3DZgn0G2na4mM25U1cjvO4Cv0rtdsDaYzDXj9fa4cZ2719uvjTluSXYFTgAOqqq7xrPtNDWZcfN6e9wKr5kuCO2QZNZ4t51mJjNuE7reDJmrzwJgpyTbJ1kfOAQ4c1SfM4HDurelXwjcW1W3D7jtdDXhcUuyUZJNAJJsBBwAfH91Fj9Ek7lmvN4mcO5ebysetyTbAqcDb6qq68ez7TQ24XHzelvpuO2YJN3nPei96HLXINtOYxMet4leb94uX02q6tEkfwF8k94bXidW1TVJjurW/zNwFr03pX8MPAQcsaJth3Aaq91kxg14Gr0pf+hd61+sqnNW8ykMxSDjlmQr4HJgU2BpknfQe9PwPq+38Y8bMAuvtxX9c/peYAvg090YPVpVc/3328TGDf/9trJx+316kw9LgIeB+d0LLV5vExi3JBO63vyLP5IkSWrO2+WSJElqzpApSZKk5gyZkiRJas6QKUmSpOYMmZIkSWrOkClJkqTmDJmSJElqzpApSZKk5v4/H2AwVKkGcM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261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Suggestion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advance model can be used by Car manufacturing companies to analyse better relationship between features &amp; their effects on vehicle price &amp; accordingly undergo further modifications.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371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60" y="599204"/>
            <a:ext cx="7768241" cy="51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9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3C510A-B87E-E7EA-BF1F-92913431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45410-6F50-16A7-BDB9-3106C213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Around 1832, </a:t>
            </a:r>
            <a:r>
              <a:rPr lang="en-US" u="sng" dirty="0"/>
              <a:t>Robert Anderson </a:t>
            </a:r>
            <a:r>
              <a:rPr lang="en-US" dirty="0"/>
              <a:t>develops the first crude electric vehicle.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After </a:t>
            </a:r>
            <a:r>
              <a:rPr lang="en-US" dirty="0"/>
              <a:t>1870s </a:t>
            </a:r>
            <a:r>
              <a:rPr lang="en-US" dirty="0" smtClean="0"/>
              <a:t>electric </a:t>
            </a:r>
            <a:r>
              <a:rPr lang="en-US" dirty="0"/>
              <a:t>cars </a:t>
            </a:r>
            <a:r>
              <a:rPr lang="en-US" dirty="0" smtClean="0"/>
              <a:t>became </a:t>
            </a:r>
            <a:r>
              <a:rPr lang="en-US" dirty="0"/>
              <a:t>practical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In </a:t>
            </a:r>
            <a:r>
              <a:rPr lang="en-US" dirty="0"/>
              <a:t>2021 almost </a:t>
            </a:r>
            <a:r>
              <a:rPr lang="en-US" dirty="0" smtClean="0"/>
              <a:t>2332 thousand electric cars </a:t>
            </a:r>
            <a:r>
              <a:rPr lang="en-US" dirty="0"/>
              <a:t>were sold in the </a:t>
            </a:r>
            <a:r>
              <a:rPr lang="en-US" dirty="0" smtClean="0"/>
              <a:t>Europe.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Europe accounts for 27.94% sale of electric cars.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Electric Vehicles market in in Europe is projected to grow by 17.78% (2022-2027</a:t>
            </a:r>
            <a:r>
              <a:rPr lang="en-US" dirty="0" smtClean="0"/>
              <a:t>).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Resulting </a:t>
            </a:r>
            <a:r>
              <a:rPr lang="en-US" dirty="0"/>
              <a:t>in a market volume of US$340.70bn in 2027.</a:t>
            </a:r>
          </a:p>
          <a:p>
            <a:pPr fontAlgn="base"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993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99" y="974097"/>
            <a:ext cx="4997001" cy="4865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0" y="957832"/>
            <a:ext cx="6178032" cy="486539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91673" y="1880315"/>
            <a:ext cx="4855335" cy="34773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79713" y="6103444"/>
            <a:ext cx="5069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Europe Is the second largest market for EVs.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182186" y="5964944"/>
            <a:ext cx="4344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EVs encounter total of 32.3% market share in Europe.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501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114FFC-47B7-66AA-0AD2-25685083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CAD1A8-2B62-071A-B49C-D47D4531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main objective of the project is to predict cost of electric vehicle based on Power transmission, Segment type, Range and Acceleration per second.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08" y="2874587"/>
            <a:ext cx="2202288" cy="1997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6" y="2926102"/>
            <a:ext cx="5021777" cy="33454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74265" y="3181082"/>
            <a:ext cx="386366" cy="270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4326506" y="3271234"/>
            <a:ext cx="1053747" cy="6181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699110" y="3181082"/>
            <a:ext cx="2878220" cy="1417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34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4408" y="2888214"/>
            <a:ext cx="4907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description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4408" y="419664"/>
            <a:ext cx="2724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spc="-5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Source </a:t>
            </a:r>
            <a:endParaRPr lang="en-IN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408" y="1286788"/>
            <a:ext cx="807535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The data is taken from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depository</a:t>
            </a:r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data is based on Europe.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Here is link :-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https://www.kaggle.com/datasets/kkhandekar/cheapest-electric-cars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89476"/>
              </p:ext>
            </p:extLst>
          </p:nvPr>
        </p:nvGraphicFramePr>
        <p:xfrm>
          <a:off x="1041759" y="3822275"/>
          <a:ext cx="812799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Numerical Variable 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Categorical variable 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dependent variable (Y)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AccelSec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TopSpeed_KmH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FastCharge_KmH</a:t>
                      </a:r>
                      <a:r>
                        <a:rPr lang="en-IN" sz="19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Range_Km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Efficiency_WhKm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Seats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Brand, Model,,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RapidCharge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PowerTrain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PlugType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BodyStyle</a:t>
                      </a:r>
                      <a:r>
                        <a:rPr lang="en-IN" sz="19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Segment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PriceEuro</a:t>
                      </a:r>
                      <a:endParaRPr lang="en-IN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578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8" y="1558344"/>
            <a:ext cx="8189971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45" y="1930400"/>
            <a:ext cx="2975020" cy="1673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245" y="4018094"/>
            <a:ext cx="2975020" cy="18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5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1E9E2-2178-5FC5-ABCA-ED13E53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41574"/>
            <a:ext cx="4726463" cy="3080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41573"/>
            <a:ext cx="4666016" cy="30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8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Project Workflow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9" y="1817664"/>
            <a:ext cx="8426647" cy="36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36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89A52E-7F63-896A-80E6-F7CF985B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7882"/>
            <a:ext cx="10058400" cy="835839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FB7EDD-1205-BE51-7D04-9B01D349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1831"/>
            <a:ext cx="10058400" cy="39372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/>
              <a:t>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Outliers: The outliers which were present in the data are treated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IN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Winsorizing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method. (Alternate Method: Capping &amp; Flooring)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Missing Values: The missing values are replaced with mean, median &amp; mode. (Alternate method KNN Imputer)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08690"/>
            <a:ext cx="4363362" cy="2915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63" y="3203403"/>
            <a:ext cx="4975404" cy="30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1562</TotalTime>
  <Words>567</Words>
  <Application>Microsoft Office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Electric Vehicle Price  Prediction</vt:lpstr>
      <vt:lpstr>Introduction</vt:lpstr>
      <vt:lpstr>PowerPoint Presentation</vt:lpstr>
      <vt:lpstr>Objective</vt:lpstr>
      <vt:lpstr>PowerPoint Presentation</vt:lpstr>
      <vt:lpstr>Data visualization</vt:lpstr>
      <vt:lpstr>Data visualization</vt:lpstr>
      <vt:lpstr>Project Workflow</vt:lpstr>
      <vt:lpstr>EDA</vt:lpstr>
      <vt:lpstr>Data visualization</vt:lpstr>
      <vt:lpstr>Data partition</vt:lpstr>
      <vt:lpstr>Machine Learning model</vt:lpstr>
      <vt:lpstr>Model train &amp; test accuracy</vt:lpstr>
      <vt:lpstr>Important variables</vt:lpstr>
      <vt:lpstr>PowerPoint Presentation</vt:lpstr>
      <vt:lpstr>Conclusion</vt:lpstr>
      <vt:lpstr>Suggestion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percentage  prediction</dc:title>
  <dc:creator>shivam shastri</dc:creator>
  <cp:lastModifiedBy>HP</cp:lastModifiedBy>
  <cp:revision>94</cp:revision>
  <dcterms:created xsi:type="dcterms:W3CDTF">2022-12-04T12:11:41Z</dcterms:created>
  <dcterms:modified xsi:type="dcterms:W3CDTF">2024-11-05T05:03:37Z</dcterms:modified>
</cp:coreProperties>
</file>